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</p:sldIdLst>
  <p:sldSz cx="18288000" cy="10287000"/>
  <p:notesSz cx="6858000" cy="9144000"/>
  <p:embeddedFontLst>
    <p:embeddedFont>
      <p:font typeface="Pretendard Regular" panose="020B0600000101010101" charset="-127"/>
      <p:regular r:id="rId12"/>
    </p:embeddedFont>
    <p:embeddedFont>
      <p:font typeface="Pretendard Bold" panose="020B0600000101010101" charset="-127"/>
      <p:bold r:id="rId13"/>
    </p:embeddedFont>
    <p:embeddedFont>
      <p:font typeface="Kim jung chul Gothic Regular" panose="020B0600000101010101" charset="-127"/>
      <p:regular r:id="rId14"/>
    </p:embeddedFont>
    <p:embeddedFont>
      <p:font typeface="Kim jung chul Gothic Bold" panose="020B0600000101010101" charset="-127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Pretendard SemiBold" panose="020B0600000101010101" charset="-127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115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1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0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0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.pn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2209800"/>
            <a:ext cx="13741400" cy="765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3009900"/>
            <a:ext cx="29718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7518400"/>
            <a:ext cx="1714500" cy="1016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b="0" i="0" u="none" strike="noStrike" dirty="0">
                <a:solidFill>
                  <a:srgbClr val="8C887B"/>
                </a:solidFill>
                <a:ea typeface="Kim jung chul Gothic Regular"/>
              </a:rPr>
              <a:t>대한상공회의소</a:t>
            </a:r>
            <a:r>
              <a:rPr lang="en-US" sz="1400" b="0" i="0" u="none" strike="noStrike" dirty="0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 dirty="0">
                <a:solidFill>
                  <a:srgbClr val="8C887B"/>
                </a:solidFill>
                <a:ea typeface="Kim jung chul Gothic Regular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8C887B"/>
                </a:solidFill>
                <a:latin typeface="Kim jung chul Gothic Regular"/>
              </a:rPr>
              <a:t>AI </a:t>
            </a:r>
            <a:r>
              <a:rPr lang="ko-KR" sz="1400" b="0" i="0" u="none" strike="noStrike" dirty="0">
                <a:solidFill>
                  <a:srgbClr val="8C887B"/>
                </a:solidFill>
                <a:ea typeface="Kim jung chul Gothic Regular"/>
              </a:rPr>
              <a:t>시스템</a:t>
            </a:r>
            <a:r>
              <a:rPr lang="en-US" sz="1400" b="0" i="0" u="none" strike="noStrike" dirty="0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 dirty="0">
                <a:solidFill>
                  <a:srgbClr val="8C887B"/>
                </a:solidFill>
                <a:ea typeface="Kim jung chul Gothic Regular"/>
              </a:rPr>
              <a:t>반도체</a:t>
            </a:r>
            <a:r>
              <a:rPr lang="en-US" sz="1400" b="0" i="0" u="none" strike="noStrike" dirty="0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 dirty="0">
                <a:solidFill>
                  <a:srgbClr val="8C887B"/>
                </a:solidFill>
                <a:ea typeface="Kim jung chul Gothic Regular"/>
              </a:rPr>
              <a:t>설계</a:t>
            </a:r>
            <a:r>
              <a:rPr lang="en-US" sz="1400" b="0" i="0" u="none" strike="noStrike" dirty="0">
                <a:solidFill>
                  <a:srgbClr val="8C887B"/>
                </a:solidFill>
                <a:latin typeface="Kim jung chul Gothic Regular"/>
              </a:rPr>
              <a:t> 2</a:t>
            </a:r>
            <a:r>
              <a:rPr lang="ko-KR" sz="1400" b="0" i="0" u="none" strike="noStrike" dirty="0">
                <a:solidFill>
                  <a:srgbClr val="8C887B"/>
                </a:solidFill>
                <a:ea typeface="Kim jung chul Gothic Regular"/>
              </a:rPr>
              <a:t>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38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Design 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설계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내용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94400" y="965200"/>
            <a:ext cx="6629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 dirty="0" err="1">
                <a:solidFill>
                  <a:srgbClr val="222222"/>
                </a:solidFill>
                <a:latin typeface="Kim jung chul Gothic Bold"/>
              </a:rPr>
              <a:t>Fnd</a:t>
            </a:r>
            <a:r>
              <a:rPr lang="en-US" sz="3500" b="0" i="0" u="none" strike="noStrike" dirty="0">
                <a:solidFill>
                  <a:srgbClr val="222222"/>
                </a:solidFill>
                <a:latin typeface="Kim jung chul Gothic Bold"/>
              </a:rPr>
              <a:t> Controller Block Diagram</a:t>
            </a:r>
          </a:p>
        </p:txBody>
      </p:sp>
    </p:spTree>
    <p:extLst>
      <p:ext uri="{BB962C8B-B14F-4D97-AF65-F5344CB8AC3E}">
        <p14:creationId xmlns:p14="http://schemas.microsoft.com/office/powerpoint/2010/main" val="5227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08500" y="4432300"/>
            <a:ext cx="8432800" cy="889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0624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Semi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대한상공회의소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AI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시스템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반도체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설계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2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38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Design content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설계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내용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35800" y="965200"/>
            <a:ext cx="35687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222222"/>
                </a:solidFill>
                <a:latin typeface="Kim jung chul Gothic Bold"/>
              </a:rPr>
              <a:t>Code </a:t>
            </a:r>
            <a:r>
              <a:rPr lang="ko-KR" sz="3500" b="0" i="0" u="none" strike="noStrike">
                <a:solidFill>
                  <a:srgbClr val="222222"/>
                </a:solidFill>
                <a:ea typeface="Kim jung chul Gothic Bold"/>
              </a:rPr>
              <a:t>및</a:t>
            </a:r>
            <a:r>
              <a:rPr lang="en-US" sz="35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500" b="0" i="0" u="none" strike="noStrike">
                <a:solidFill>
                  <a:srgbClr val="222222"/>
                </a:solidFill>
                <a:ea typeface="Kim jung chul Gothic Bold"/>
              </a:rPr>
              <a:t>기능</a:t>
            </a:r>
            <a:r>
              <a:rPr lang="en-US" sz="35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500" b="0" i="0" u="none" strike="noStrike">
                <a:solidFill>
                  <a:srgbClr val="222222"/>
                </a:solidFill>
                <a:ea typeface="Kim jung chul Gothic Bold"/>
              </a:rPr>
              <a:t>설명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700" y="5537200"/>
            <a:ext cx="9867900" cy="427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100" y="2070100"/>
            <a:ext cx="9715500" cy="317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0" y="5613400"/>
            <a:ext cx="8674100" cy="494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4400" y="2070100"/>
            <a:ext cx="2628900" cy="116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2971800"/>
            <a:ext cx="3505200" cy="1219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0" y="4191000"/>
            <a:ext cx="1663700" cy="1066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0" y="2070100"/>
            <a:ext cx="6223000" cy="1993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3400" y="3238500"/>
            <a:ext cx="5638800" cy="419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7000" y="4152900"/>
            <a:ext cx="6223000" cy="571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4200" y="6210300"/>
            <a:ext cx="5638800" cy="308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0100" y="6032500"/>
            <a:ext cx="1524000" cy="1397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1300" y="7607300"/>
            <a:ext cx="2108200" cy="2171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2044700"/>
            <a:ext cx="15367000" cy="623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8600" y="5245100"/>
            <a:ext cx="9944100" cy="1447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6692900"/>
            <a:ext cx="9982200" cy="157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900" y="8470900"/>
            <a:ext cx="15379700" cy="1422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대한상공회의소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AI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시스템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반도체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설계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2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38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Verification results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검증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94400" y="965200"/>
            <a:ext cx="6629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 dirty="0">
                <a:solidFill>
                  <a:srgbClr val="222222"/>
                </a:solidFill>
                <a:latin typeface="Kim jung chul Gothic Bold"/>
              </a:rPr>
              <a:t>Stopwatch/Watch </a:t>
            </a:r>
            <a:r>
              <a:rPr lang="en-US" sz="3500" b="0" i="0" u="none" strike="noStrike" dirty="0" err="1">
                <a:solidFill>
                  <a:srgbClr val="222222"/>
                </a:solidFill>
                <a:latin typeface="Kim jung chul Gothic Bold"/>
              </a:rPr>
              <a:t>Datapath</a:t>
            </a:r>
            <a:endParaRPr lang="en-US" sz="3500" b="0" i="0" u="none" strike="noStrike" dirty="0">
              <a:solidFill>
                <a:srgbClr val="222222"/>
              </a:solidFill>
              <a:latin typeface="Kim jung chul Gothic 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900" y="8369300"/>
            <a:ext cx="76200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413000"/>
            <a:ext cx="15379700" cy="6007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8470900"/>
            <a:ext cx="15379700" cy="142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b="0" i="0" u="none" strike="noStrike" dirty="0">
                <a:solidFill>
                  <a:srgbClr val="8C887B"/>
                </a:solidFill>
                <a:ea typeface="Kim jung chul Gothic Regular"/>
              </a:rPr>
              <a:t>대한상공회의소</a:t>
            </a:r>
            <a:r>
              <a:rPr lang="en-US" sz="1400" b="0" i="0" u="none" strike="noStrike" dirty="0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 dirty="0">
                <a:solidFill>
                  <a:srgbClr val="8C887B"/>
                </a:solidFill>
                <a:ea typeface="Kim jung chul Gothic Regular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8C887B"/>
                </a:solidFill>
                <a:latin typeface="Kim jung chul Gothic Regular"/>
              </a:rPr>
              <a:t>AI </a:t>
            </a:r>
            <a:r>
              <a:rPr lang="ko-KR" sz="1400" b="0" i="0" u="none" strike="noStrike" dirty="0">
                <a:solidFill>
                  <a:srgbClr val="8C887B"/>
                </a:solidFill>
                <a:ea typeface="Kim jung chul Gothic Regular"/>
              </a:rPr>
              <a:t>시스템</a:t>
            </a:r>
            <a:r>
              <a:rPr lang="en-US" sz="1400" b="0" i="0" u="none" strike="noStrike" dirty="0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 dirty="0">
                <a:solidFill>
                  <a:srgbClr val="8C887B"/>
                </a:solidFill>
                <a:ea typeface="Kim jung chul Gothic Regular"/>
              </a:rPr>
              <a:t>반도체</a:t>
            </a:r>
            <a:r>
              <a:rPr lang="en-US" sz="1400" b="0" i="0" u="none" strike="noStrike" dirty="0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 dirty="0">
                <a:solidFill>
                  <a:srgbClr val="8C887B"/>
                </a:solidFill>
                <a:ea typeface="Kim jung chul Gothic Regular"/>
              </a:rPr>
              <a:t>설계</a:t>
            </a:r>
            <a:r>
              <a:rPr lang="en-US" sz="1400" b="0" i="0" u="none" strike="noStrike" dirty="0">
                <a:solidFill>
                  <a:srgbClr val="8C887B"/>
                </a:solidFill>
                <a:latin typeface="Kim jung chul Gothic Regular"/>
              </a:rPr>
              <a:t> 2</a:t>
            </a:r>
            <a:r>
              <a:rPr lang="ko-KR" sz="1400" b="0" i="0" u="none" strike="noStrike" dirty="0">
                <a:solidFill>
                  <a:srgbClr val="8C887B"/>
                </a:solidFill>
                <a:ea typeface="Kim jung chul Gothic Regular"/>
              </a:rPr>
              <a:t>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38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Verification results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검증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결과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94400" y="965200"/>
            <a:ext cx="6629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222222"/>
                </a:solidFill>
                <a:latin typeface="Kim jung chul Gothic Bold"/>
              </a:rPr>
              <a:t>Watch Time modify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8369300"/>
            <a:ext cx="15049500" cy="190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5900" y="5143500"/>
            <a:ext cx="15379700" cy="1244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900" y="6515100"/>
            <a:ext cx="15367000" cy="189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300" y="4000500"/>
            <a:ext cx="15354300" cy="1143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546600" y="7429500"/>
            <a:ext cx="17653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489700" y="7442200"/>
            <a:ext cx="17780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7594600" y="7454900"/>
            <a:ext cx="17780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140700" y="7429500"/>
            <a:ext cx="17780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9817100" y="7518400"/>
            <a:ext cx="17780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9245600" y="7391400"/>
            <a:ext cx="1778000" cy="3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0947400" y="7518400"/>
            <a:ext cx="1778000" cy="3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0375900" y="7391400"/>
            <a:ext cx="1778000" cy="3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2065000" y="7518400"/>
            <a:ext cx="1778000" cy="3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1493500" y="7391400"/>
            <a:ext cx="17780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3208000" y="7518400"/>
            <a:ext cx="1778000" cy="38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2636500" y="7391400"/>
            <a:ext cx="1778000" cy="38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4249400" y="7518400"/>
            <a:ext cx="1778000" cy="38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3677900" y="7391400"/>
            <a:ext cx="1778000" cy="38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5367000" y="7518400"/>
            <a:ext cx="1778000" cy="38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4808200" y="7391400"/>
            <a:ext cx="1778000" cy="38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340000">
            <a:off x="6299200" y="6781800"/>
            <a:ext cx="3187700" cy="38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340000">
            <a:off x="7975600" y="6807200"/>
            <a:ext cx="3187700" cy="381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8077200" y="4699000"/>
            <a:ext cx="11557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Regular"/>
              </a:rPr>
              <a:t>SW[2] =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8470900"/>
            <a:ext cx="15379700" cy="142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2451100"/>
            <a:ext cx="15379700" cy="5892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5900" y="5397500"/>
            <a:ext cx="15367000" cy="1790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대한상공회의소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AI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시스템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반도체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설계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2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38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Verification results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검증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결과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94400" y="965200"/>
            <a:ext cx="6629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222222"/>
                </a:solidFill>
                <a:latin typeface="Kim jung chul Gothic Bold"/>
              </a:rPr>
              <a:t>Stopwatch Datapath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8331200"/>
            <a:ext cx="7937500" cy="190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762500" y="6261100"/>
            <a:ext cx="17653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4732000" y="6223000"/>
            <a:ext cx="16891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2501900"/>
            <a:ext cx="15367000" cy="5829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8470900"/>
            <a:ext cx="15379700" cy="142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600" y="5588000"/>
            <a:ext cx="15367000" cy="2755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대한상공회의소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AI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시스템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반도체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설계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2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38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Verification Results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검증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결과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94400" y="965200"/>
            <a:ext cx="6629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222222"/>
                </a:solidFill>
                <a:latin typeface="Kim jung chul Gothic Bold"/>
              </a:rPr>
              <a:t>Stopwatch Data Path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8331200"/>
            <a:ext cx="9474200" cy="190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340000">
            <a:off x="4089400" y="6934200"/>
            <a:ext cx="26543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2500" y="6057900"/>
            <a:ext cx="1397000" cy="2120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2501900"/>
            <a:ext cx="15367000" cy="5765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8470900"/>
            <a:ext cx="15379700" cy="142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600" y="5676900"/>
            <a:ext cx="15367000" cy="260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대한상공회의소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AI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시스템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반도체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설계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2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38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Verification Results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검증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결과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94400" y="965200"/>
            <a:ext cx="6629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222222"/>
                </a:solidFill>
                <a:latin typeface="Kim jung chul Gothic Bold"/>
              </a:rPr>
              <a:t>Stopwatch Timer Data Path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8331200"/>
            <a:ext cx="9131300" cy="190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261100" y="6756400"/>
            <a:ext cx="30099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5700" y="2501900"/>
            <a:ext cx="4279900" cy="316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85700" y="2501900"/>
            <a:ext cx="4254500" cy="3162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808200" y="3746500"/>
            <a:ext cx="20701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highlight>
                  <a:srgbClr val="FFFFFF"/>
                </a:highlight>
                <a:latin typeface="Pretendard Regular"/>
              </a:rPr>
              <a:t>00:00:00:00 </a:t>
            </a:r>
            <a:r>
              <a:rPr lang="ko-KR" sz="2000" b="0" i="0" u="none" strike="noStrike">
                <a:solidFill>
                  <a:srgbClr val="000000"/>
                </a:solidFill>
                <a:highlight>
                  <a:srgbClr val="FFFFFF"/>
                </a:highlight>
                <a:ea typeface="Pretendard Regular"/>
              </a:rPr>
              <a:t>상태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대한상공회의소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AI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시스템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반도체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설계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2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38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Verification 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검증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결과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94400" y="965200"/>
            <a:ext cx="6629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222222"/>
                </a:solidFill>
                <a:ea typeface="Kim jung chul Gothic Bold"/>
              </a:rPr>
              <a:t>동작</a:t>
            </a:r>
            <a:r>
              <a:rPr lang="en-US" sz="35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500" b="0" i="0" u="none" strike="noStrike">
                <a:solidFill>
                  <a:srgbClr val="222222"/>
                </a:solidFill>
                <a:ea typeface="Kim jung chul Gothic Bold"/>
              </a:rPr>
              <a:t>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대한상공회의소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AI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시스템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반도체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설계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2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3800" y="1447800"/>
            <a:ext cx="11557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Conclusions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결론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및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고찰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2540000"/>
            <a:ext cx="17233900" cy="7264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8100" y="2743200"/>
            <a:ext cx="457200" cy="45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2900" y="2743200"/>
            <a:ext cx="457200" cy="45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14200" y="2743200"/>
            <a:ext cx="457200" cy="457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08100" y="4102100"/>
            <a:ext cx="49657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2800" b="0" i="0" u="none" strike="noStrike" dirty="0">
                <a:solidFill>
                  <a:srgbClr val="000000"/>
                </a:solidFill>
                <a:ea typeface="Pretendard Bold"/>
              </a:rPr>
              <a:t>결론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0800" y="4902200"/>
            <a:ext cx="4991100" cy="2641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1. Stopwatch, Watch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완료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2. Down, Timer, Modify Mode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3. FSM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구조에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대해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이해하고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적용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완료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692900" y="4102100"/>
            <a:ext cx="49657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Trouble Shooting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92900" y="4902200"/>
            <a:ext cx="4953000" cy="455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AutoNum type="arabicPeriod"/>
            </a:pP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동일한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module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명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존재하여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Error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발생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 :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주위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도움으로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해결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, Stopwatch DP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복사하여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Watch DP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옮기는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과정에서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Issue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발생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2. Watch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sec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올라가지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않는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현상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발생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 :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3 Step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해결</a:t>
            </a:r>
          </a:p>
          <a:p>
            <a:pPr lvl="0" algn="l">
              <a:lnSpc>
                <a:spcPct val="124499"/>
              </a:lnSpc>
            </a:pPr>
            <a:r>
              <a:rPr lang="en-US" sz="2000" b="1" i="0" u="none" strike="noStrike" dirty="0">
                <a:solidFill>
                  <a:srgbClr val="000000"/>
                </a:solidFill>
                <a:latin typeface="Pretendard Regular"/>
              </a:rPr>
              <a:t> 1) Code Error </a:t>
            </a:r>
            <a:r>
              <a:rPr lang="ko-KR" sz="2000" b="1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1" i="0" u="none" strike="noStrike" dirty="0">
                <a:solidFill>
                  <a:srgbClr val="000000"/>
                </a:solidFill>
                <a:latin typeface="Pretendard Regular"/>
              </a:rPr>
              <a:t> Warning Check</a:t>
            </a:r>
          </a:p>
          <a:p>
            <a:pPr lvl="0" algn="l">
              <a:lnSpc>
                <a:spcPct val="124499"/>
              </a:lnSpc>
            </a:pPr>
            <a:r>
              <a:rPr lang="en-US" sz="2000" b="1" i="0" u="none" strike="noStrike" dirty="0">
                <a:solidFill>
                  <a:srgbClr val="000000"/>
                </a:solidFill>
                <a:latin typeface="Pretendard Regular"/>
              </a:rPr>
              <a:t> 2) </a:t>
            </a:r>
            <a:r>
              <a:rPr lang="en-US" sz="2000" b="1" i="0" u="none" strike="noStrike" dirty="0" smtClean="0">
                <a:solidFill>
                  <a:srgbClr val="000000"/>
                </a:solidFill>
                <a:latin typeface="Pretendard Regular"/>
              </a:rPr>
              <a:t>Schematic </a:t>
            </a:r>
            <a:r>
              <a:rPr lang="en-US" sz="2000" b="1" i="0" u="none" strike="noStrike" dirty="0">
                <a:solidFill>
                  <a:srgbClr val="000000"/>
                </a:solidFill>
                <a:latin typeface="Pretendard Regular"/>
              </a:rPr>
              <a:t>Check</a:t>
            </a:r>
          </a:p>
          <a:p>
            <a:pPr lvl="0" algn="l">
              <a:lnSpc>
                <a:spcPct val="124499"/>
              </a:lnSpc>
            </a:pPr>
            <a:r>
              <a:rPr lang="en-US" sz="2000" b="1" i="0" u="none" strike="noStrike" dirty="0">
                <a:solidFill>
                  <a:srgbClr val="000000"/>
                </a:solidFill>
                <a:latin typeface="Pretendard Regular"/>
              </a:rPr>
              <a:t> 3) </a:t>
            </a:r>
            <a:r>
              <a:rPr lang="ko-KR" sz="2000" b="1" i="0" u="none" strike="noStrike" dirty="0">
                <a:solidFill>
                  <a:srgbClr val="000000"/>
                </a:solidFill>
                <a:ea typeface="Pretendard Regular"/>
              </a:rPr>
              <a:t>의심</a:t>
            </a:r>
            <a:r>
              <a:rPr lang="en-US" sz="2000" b="1" i="0" u="none" strike="noStrike" dirty="0">
                <a:solidFill>
                  <a:srgbClr val="000000"/>
                </a:solidFill>
                <a:latin typeface="Pretendard Regular"/>
              </a:rPr>
              <a:t> module Simulation Test 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 → Simulation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retendard Regular"/>
              </a:rPr>
              <a:t>msec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Count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되지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않음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en-US" sz="2000" b="0" i="0" u="none" strike="noStrike" dirty="0" smtClean="0">
                <a:solidFill>
                  <a:srgbClr val="000000"/>
                </a:solidFill>
                <a:latin typeface="Pretendard Regular"/>
              </a:rPr>
              <a:t>r</a:t>
            </a:r>
            <a:r>
              <a:rPr lang="en-US" sz="2000" dirty="0" smtClean="0">
                <a:solidFill>
                  <a:srgbClr val="000000"/>
                </a:solidFill>
                <a:latin typeface="Pretendard Regular"/>
              </a:rPr>
              <a:t>eset</a:t>
            </a:r>
            <a:r>
              <a:rPr lang="en-US" sz="2000" b="0" i="0" u="none" strike="noStrike" dirty="0" smtClean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 smtClean="0">
                <a:solidFill>
                  <a:srgbClr val="000000"/>
                </a:solidFill>
                <a:ea typeface="Pretendard Regular"/>
              </a:rPr>
              <a:t>입력</a:t>
            </a:r>
            <a:r>
              <a:rPr lang="ko-KR" altLang="en-US" sz="2000" dirty="0" smtClean="0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2000" b="0" i="0" u="none" strike="noStrike" dirty="0" smtClean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retendard Regular"/>
              </a:rPr>
              <a:t>clk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연결되어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있었음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014200" y="4102100"/>
            <a:ext cx="49657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후기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14200" y="4902200"/>
            <a:ext cx="5232400" cy="454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목표한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안정적으로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구현하여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만족하였음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- Clock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분주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, Button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retendard Regular"/>
              </a:rPr>
              <a:t>Debounce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, Time Counter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설계하며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원리를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이해할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있었음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과정에서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생기는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문제들의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디버깅을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해결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능력과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 H/W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역량을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 smtClean="0">
                <a:solidFill>
                  <a:srgbClr val="000000"/>
                </a:solidFill>
                <a:ea typeface="Pretendard Regular"/>
              </a:rPr>
              <a:t>강화</a:t>
            </a:r>
            <a:endParaRPr lang="en-US" sz="20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24499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000" dirty="0" smtClean="0">
                <a:solidFill>
                  <a:srgbClr val="000000"/>
                </a:solidFill>
                <a:ea typeface="Pretendard Regular"/>
              </a:rPr>
              <a:t>추가 하고 싶은 기능</a:t>
            </a:r>
            <a:r>
              <a:rPr lang="en-US" altLang="ko-KR" sz="2000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en-US" sz="2000" b="0" i="0" u="none" strike="noStrike" dirty="0" smtClean="0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UART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연결하여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원하는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Time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입력할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0" i="0" u="none" strike="noStrike" dirty="0" smtClean="0">
                <a:solidFill>
                  <a:srgbClr val="000000"/>
                </a:solidFill>
                <a:ea typeface="Pretendard Regular"/>
              </a:rPr>
              <a:t>입력</a:t>
            </a:r>
            <a:r>
              <a:rPr lang="en-US" altLang="ko-KR" sz="2000" b="0" i="0" u="none" strike="noStrike" dirty="0" smtClean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sz="2000" b="0" i="0" u="none" strike="noStrike" dirty="0" smtClean="0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000" b="0" i="0" u="none" strike="noStrike" dirty="0" smtClean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만큼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작동하는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Timer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만들어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보고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싶음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195</Words>
  <Application>Microsoft Office PowerPoint</Application>
  <PresentationFormat>사용자 지정</PresentationFormat>
  <Paragraphs>71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Pretendard Regular</vt:lpstr>
      <vt:lpstr>Pretendard Bold</vt:lpstr>
      <vt:lpstr>Kim jung chul Gothic Regular</vt:lpstr>
      <vt:lpstr>Arial</vt:lpstr>
      <vt:lpstr>Kim jung chul Gothic Bold</vt:lpstr>
      <vt:lpstr>Calibri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kccistc</dc:creator>
  <cp:lastModifiedBy>kccistc</cp:lastModifiedBy>
  <cp:revision>18</cp:revision>
  <dcterms:created xsi:type="dcterms:W3CDTF">2006-08-16T00:00:00Z</dcterms:created>
  <dcterms:modified xsi:type="dcterms:W3CDTF">2025-05-26T10:25:41Z</dcterms:modified>
</cp:coreProperties>
</file>